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92F8C-A319-F5CD-A5E6-879802465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FF221F-5C84-16B8-917E-E6453F01C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CE9EBA-7650-1573-46E8-986FD21D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EC3BFD-438F-C119-E891-40BEBBE0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07096F-DADD-C3C2-B2A2-CE8B5818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96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1FBE2-D49E-C892-0632-9E738AE9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C70E11-12CE-4377-FD75-D4587A0A5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45D450-0FB1-16C7-249F-49BB5D8D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FF5003-4FB5-2EE5-BB6F-5BB46185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C7E8C8-2668-094B-D66B-0E75242C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08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EB7124D-9AB3-7CB1-28A0-83DAD0175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798E35-8433-AE1D-5AA2-5F7236FCF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789F6-AE36-82F8-33C4-5C0A61CB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D79D00-D7F5-4447-E082-D2E0A6D4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B7F7C4-9225-FC74-0ABB-A0958FDD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04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EDD3D-F284-0D96-926B-91BAFACF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C53F6-47EF-5FF0-B3EA-B3D24178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A2BB3A-4C6B-59A1-8AC3-F0AE0DF5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BA441-57A4-E9C1-0CC8-42BBC0FE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08CC31-B11E-1743-B9F7-7382467F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62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9B6BC-CDEA-CD7B-721B-8DA44F649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1272B7-8EFD-589E-9859-5B1C47406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DAD673-2E1B-52D7-1D85-F099D967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38778-4CD3-9617-8F2A-64C955C1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E4CF1-0505-EC53-F16E-E9D6C5BD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92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1FD3C-0DFC-1716-9C85-1AD8FF061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22A858-0854-3066-3E54-DDD639A8D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C63ABB-9B42-DCEA-2A99-BD85B617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72D060-353F-F56E-C112-215C1A70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106779-65A9-5B4F-95CD-BAA5EBA13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EF6F4E-BD4C-CF55-9A20-DC3B4772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04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F9355-8536-4AB9-60E1-2662A3F24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D05FFD-70FC-B2A7-81CF-9E7278BF0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A9F530-17DE-7DEE-7D63-AFFECA1D6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E696A2-C790-7BF9-C66C-E4D38F86A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2F6066-286A-AFB3-F644-AE11DC4EB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C6C3BE-9A1A-946D-6B7D-6653A899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51D7E4-DAB0-9180-8B27-FEF457BE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5E5E48-865B-DCFF-E0FD-F2853BB3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26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BDBD5-F61F-731F-88F7-3503BBA8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BE89BB-2C4A-2638-B179-D27B98FA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AAE766B-F8CD-7F4F-F482-56A90A9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87A325-F371-61D0-CFC2-3234BED0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8045CDD-5196-B59F-B350-4A29B8E1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CF24DD3-4D1D-F83D-5B12-0B7E7658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FFD979-BF89-244D-5452-CFE0436F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43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5CDC5-E831-5270-2D04-FBBD5B40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7D0756-9F91-A1BC-4A22-9F79E841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C4261C-E787-0562-2BFF-0E8835C3E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28F968-DE15-26C2-BEDF-0A95FF63D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AC7D55-13A4-3115-D686-5119FA8F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F394E4-F2B8-F16A-6F7D-BB69C84A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76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B4A6D-E833-DF23-458A-5D96D42C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50427F-78E9-EE32-4FA9-F66ABDF81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E27925-0B9A-D707-BFF1-BE4872FF6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6E1214-8A83-AF64-466C-235E5AC1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4C8FDD-9E1F-D375-DE43-7C711E25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22B2FD-4957-6560-52E6-60042D7C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21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02B3BB-838C-A028-27BA-490D3FBF2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9F8579-E7D5-8A9B-BEB3-58EE6CB02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D7E540-78BA-F15C-2381-4F73DFDE1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1C086-16EF-4A7F-A7F6-347F83A30335}" type="datetimeFigureOut">
              <a:rPr lang="de-DE" smtClean="0"/>
              <a:t>14.02.2025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6B0AB9-8DEB-27E9-4622-B48EDC765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2A4775-084F-EF04-2DAF-1799B9B05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CEE9B8-787A-4EA3-B246-3B02D1518B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15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92039-14FE-8952-5203-6CD25A553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2F4B36-EC0E-C89A-7A82-8111973A2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34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Bischoff | 4SELLERS</dc:creator>
  <cp:lastModifiedBy>Paul Bischoff | 4SELLERS</cp:lastModifiedBy>
  <cp:revision>1</cp:revision>
  <dcterms:created xsi:type="dcterms:W3CDTF">2025-02-14T08:14:49Z</dcterms:created>
  <dcterms:modified xsi:type="dcterms:W3CDTF">2025-02-14T08:15:07Z</dcterms:modified>
</cp:coreProperties>
</file>