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9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23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A92F8C-A319-F5CD-A5E6-8798024654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4FF221F-5C84-16B8-917E-E6453F01CC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CCE9EBA-7650-1573-46E8-986FD21D3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1C086-16EF-4A7F-A7F6-347F83A30335}" type="datetimeFigureOut">
              <a:rPr lang="de-DE" smtClean="0"/>
              <a:t>14.02.2025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7EC3BFD-438F-C119-E891-40BEBBE07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407096F-DADD-C3C2-B2A2-CE8B5818E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EE9B8-787A-4EA3-B246-3B02D1518B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7965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81FBE2-D49E-C892-0632-9E738AE9A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FC70E11-12CE-4377-FD75-D4587A0A5C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545D450-0FB1-16C7-249F-49BB5D8DF0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1C086-16EF-4A7F-A7F6-347F83A30335}" type="datetimeFigureOut">
              <a:rPr lang="de-DE" smtClean="0"/>
              <a:t>14.02.2025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4FF5003-4FB5-2EE5-BB6F-5BB46185E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7C7E8C8-2668-094B-D66B-0E75242CB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EE9B8-787A-4EA3-B246-3B02D1518B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7082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EB7124D-9AB3-7CB1-28A0-83DAD0175D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D798E35-8433-AE1D-5AA2-5F7236FCF1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44789F6-AE36-82F8-33C4-5C0A61CBE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1C086-16EF-4A7F-A7F6-347F83A30335}" type="datetimeFigureOut">
              <a:rPr lang="de-DE" smtClean="0"/>
              <a:t>14.02.2025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3D79D00-D7F5-4447-E082-D2E0A6D45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2B7F7C4-9225-FC74-0ABB-A0958FDD9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EE9B8-787A-4EA3-B246-3B02D1518B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5047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1EDD3D-F284-0D96-926B-91BAFACF8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28C53F6-47EF-5FF0-B3EA-B3D24178E6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DA2BB3A-4C6B-59A1-8AC3-F0AE0DF51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1C086-16EF-4A7F-A7F6-347F83A30335}" type="datetimeFigureOut">
              <a:rPr lang="de-DE" smtClean="0"/>
              <a:t>14.02.2025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3FBA441-57A4-E9C1-0CC8-42BBC0FE6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208CC31-B11E-1743-B9F7-7382467F7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EE9B8-787A-4EA3-B246-3B02D1518B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6623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49B6BC-CDEA-CD7B-721B-8DA44F649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C1272B7-8EFD-589E-9859-5B1C47406E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CDAD673-2E1B-52D7-1D85-F099D9674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1C086-16EF-4A7F-A7F6-347F83A30335}" type="datetimeFigureOut">
              <a:rPr lang="de-DE" smtClean="0"/>
              <a:t>14.02.2025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EF38778-4CD3-9617-8F2A-64C955C1D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BAE4CF1-0505-EC53-F16E-E9D6C5BD6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EE9B8-787A-4EA3-B246-3B02D1518B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7928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21FD3C-0DFC-1716-9C85-1AD8FF0618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B22A858-0854-3066-3E54-DDD639A8D6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BC63ABB-9B42-DCEA-2A99-BD85B617A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272D060-353F-F56E-C112-215C1A70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1C086-16EF-4A7F-A7F6-347F83A30335}" type="datetimeFigureOut">
              <a:rPr lang="de-DE" smtClean="0"/>
              <a:t>14.02.2025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6106779-65A9-5B4F-95CD-BAA5EBA13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8EF6F4E-BD4C-CF55-9A20-DC3B47723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EE9B8-787A-4EA3-B246-3B02D1518B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2047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9F9355-8536-4AB9-60E1-2662A3F24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4D05FFD-70FC-B2A7-81CF-9E7278BF0F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CA9F530-17DE-7DEE-7D63-AFFECA1D64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8E696A2-C790-7BF9-C66C-E4D38F86AD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82F6066-286A-AFB3-F644-AE11DC4EBE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CAC6C3BE-9A1A-946D-6B7D-6653A899C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1C086-16EF-4A7F-A7F6-347F83A30335}" type="datetimeFigureOut">
              <a:rPr lang="de-DE" smtClean="0"/>
              <a:t>14.02.2025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951D7E4-DAB0-9180-8B27-FEF457BE3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55E5E48-865B-DCFF-E0FD-F2853BB3F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EE9B8-787A-4EA3-B246-3B02D1518B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1264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0BDBD5-F61F-731F-88F7-3503BBA86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8BE89BB-2C4A-2638-B179-D27B98FA1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1C086-16EF-4A7F-A7F6-347F83A30335}" type="datetimeFigureOut">
              <a:rPr lang="de-DE" smtClean="0"/>
              <a:t>14.02.2025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AAE766B-F8CD-7F4F-F482-56A90A933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787A325-F371-61D0-CFC2-3234BED02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EE9B8-787A-4EA3-B246-3B02D1518B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4510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28045CDD-5196-B59F-B350-4A29B8E1C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1C086-16EF-4A7F-A7F6-347F83A30335}" type="datetimeFigureOut">
              <a:rPr lang="de-DE" smtClean="0"/>
              <a:t>14.02.2025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CF24DD3-4D1D-F83D-5B12-0B7E7658C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FFFD979-BF89-244D-5452-CFE0436FD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EE9B8-787A-4EA3-B246-3B02D1518B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2439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A5CDC5-E831-5270-2D04-FBBD5B40D0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D7D0756-9F91-A1BC-4A22-9F79E84173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FC4261C-E787-0562-2BFF-0E8835C3EC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728F968-DE15-26C2-BEDF-0A95FF63D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1C086-16EF-4A7F-A7F6-347F83A30335}" type="datetimeFigureOut">
              <a:rPr lang="de-DE" smtClean="0"/>
              <a:t>14.02.2025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3AC7D55-13A4-3115-D686-5119FA8FC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EF394E4-F2B8-F16A-6F7D-BB69C84A6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EE9B8-787A-4EA3-B246-3B02D1518B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7760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AB4A6D-E833-DF23-458A-5D96D42C8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1550427F-78E9-EE32-4FA9-F66ABDF811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0E27925-0B9A-D707-BFF1-BE4872FF6E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76E1214-8A83-AF64-466C-235E5AC1D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1C086-16EF-4A7F-A7F6-347F83A30335}" type="datetimeFigureOut">
              <a:rPr lang="de-DE" smtClean="0"/>
              <a:t>14.02.2025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34C8FDD-9E1F-D375-DE43-7C711E256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E22B2FD-4957-6560-52E6-60042D7C8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EE9B8-787A-4EA3-B246-3B02D1518B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5210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902B3BB-838C-A028-27BA-490D3FBF2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F9F8579-E7D5-8A9B-BEB3-58EE6CB029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2D7E540-78BA-F15C-2381-4F73DFDE18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C71C086-16EF-4A7F-A7F6-347F83A30335}" type="datetimeFigureOut">
              <a:rPr lang="de-DE" smtClean="0"/>
              <a:t>14.02.2025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76B0AB9-8DEB-27E9-4622-B48EDC7651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C2A4775-084F-EF04-2DAF-1799B9B051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CCEE9B8-787A-4EA3-B246-3B02D1518B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3156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D92039-14FE-8952-5203-6CD25A55330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C2F4B36-EC0E-C89A-7A82-8111973A207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23417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Breitbild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Paul Bischoff | 4SELLERS</dc:creator>
  <cp:lastModifiedBy>Paul Bischoff | 4SELLERS</cp:lastModifiedBy>
  <cp:revision>1</cp:revision>
  <dcterms:created xsi:type="dcterms:W3CDTF">2025-02-14T08:14:49Z</dcterms:created>
  <dcterms:modified xsi:type="dcterms:W3CDTF">2025-02-14T08:15:07Z</dcterms:modified>
</cp:coreProperties>
</file>